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9" r:id="rId4"/>
    <p:sldId id="258" r:id="rId5"/>
    <p:sldId id="267" r:id="rId6"/>
    <p:sldId id="268" r:id="rId7"/>
    <p:sldId id="275" r:id="rId8"/>
    <p:sldId id="260" r:id="rId9"/>
    <p:sldId id="261" r:id="rId10"/>
    <p:sldId id="262" r:id="rId11"/>
    <p:sldId id="266" r:id="rId12"/>
    <p:sldId id="274" r:id="rId13"/>
    <p:sldId id="263" r:id="rId14"/>
    <p:sldId id="265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0C80-D16C-491E-8F87-6E6C596FEB25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C2B537-6A24-4736-AA34-8A31CF89C3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0C80-D16C-491E-8F87-6E6C596FEB25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B537-6A24-4736-AA34-8A31CF89C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0C80-D16C-491E-8F87-6E6C596FEB25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B537-6A24-4736-AA34-8A31CF89C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890C80-D16C-491E-8F87-6E6C596FEB25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DC2B537-6A24-4736-AA34-8A31CF89C3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0C80-D16C-491E-8F87-6E6C596FEB25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B537-6A24-4736-AA34-8A31CF89C3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0C80-D16C-491E-8F87-6E6C596FEB25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B537-6A24-4736-AA34-8A31CF89C3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B537-6A24-4736-AA34-8A31CF89C3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0C80-D16C-491E-8F87-6E6C596FEB25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0C80-D16C-491E-8F87-6E6C596FEB25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B537-6A24-4736-AA34-8A31CF89C3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0C80-D16C-491E-8F87-6E6C596FEB25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B537-6A24-4736-AA34-8A31CF89C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890C80-D16C-491E-8F87-6E6C596FEB25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C2B537-6A24-4736-AA34-8A31CF89C3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0C80-D16C-491E-8F87-6E6C596FEB25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C2B537-6A24-4736-AA34-8A31CF89C3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1890C80-D16C-491E-8F87-6E6C596FEB25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DC2B537-6A24-4736-AA34-8A31CF89C3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zzfeed.com/hannahjewell/if-taylor-swift-lyrics-were-about-king-henry-viii#.pjRxBABO0" TargetMode="External"/><Relationship Id="rId2" Type="http://schemas.openxmlformats.org/officeDocument/2006/relationships/hyperlink" Target="https://vimeo.com/9073893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 smtClean="0"/>
              <a:t>1485-1660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smtClean="0"/>
              <a:t>he English Renaissance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95300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Elizabeth, daughter of </a:t>
            </a:r>
          </a:p>
          <a:p>
            <a:pPr marL="0" indent="0">
              <a:buNone/>
            </a:pPr>
            <a:r>
              <a:rPr lang="en-US" dirty="0" smtClean="0"/>
              <a:t>Anne Boleyn and </a:t>
            </a:r>
            <a:r>
              <a:rPr lang="en-US" smtClean="0"/>
              <a:t>Henry </a:t>
            </a:r>
            <a:r>
              <a:rPr lang="en-US" smtClean="0"/>
              <a:t>VIII </a:t>
            </a:r>
            <a:endParaRPr lang="en-US" dirty="0" smtClean="0"/>
          </a:p>
          <a:p>
            <a:r>
              <a:rPr lang="en-US" dirty="0" smtClean="0"/>
              <a:t>imprisoned in Tower of London </a:t>
            </a:r>
          </a:p>
          <a:p>
            <a:pPr marL="0" indent="0">
              <a:buNone/>
            </a:pPr>
            <a:r>
              <a:rPr lang="en-US" dirty="0" smtClean="0"/>
              <a:t>by her half-sister Mary</a:t>
            </a:r>
          </a:p>
          <a:p>
            <a:r>
              <a:rPr lang="en-US" dirty="0" smtClean="0"/>
              <a:t>Mary feared Elizabeth’s </a:t>
            </a:r>
          </a:p>
          <a:p>
            <a:pPr marL="0" indent="0">
              <a:buNone/>
            </a:pPr>
            <a:r>
              <a:rPr lang="en-US" dirty="0" smtClean="0"/>
              <a:t>popularity and her Protestantism</a:t>
            </a:r>
          </a:p>
          <a:p>
            <a:r>
              <a:rPr lang="en-US" dirty="0" smtClean="0"/>
              <a:t>Elizabeth ascends the throne when Mary dies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>
            <a:normAutofit/>
          </a:bodyPr>
          <a:lstStyle/>
          <a:p>
            <a:r>
              <a:rPr dirty="0" smtClean="0"/>
              <a:t>1559-1603: </a:t>
            </a:r>
            <a:br>
              <a:rPr dirty="0" smtClean="0"/>
            </a:br>
            <a:r>
              <a:rPr dirty="0" smtClean="0"/>
              <a:t>Elizabethan period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9600"/>
            <a:ext cx="3352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324600"/>
          </a:xfrm>
        </p:spPr>
        <p:txBody>
          <a:bodyPr anchor="t">
            <a:normAutofit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		Elizabeth I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600" b="1" dirty="0"/>
              <a:t>“the Virgin Queen</a:t>
            </a:r>
            <a:r>
              <a:rPr lang="en-US" sz="2600" b="1" dirty="0" smtClean="0"/>
              <a:t>”—never </a:t>
            </a:r>
            <a:r>
              <a:rPr lang="en-US" sz="2600" b="1" dirty="0"/>
              <a:t>married</a:t>
            </a:r>
            <a:br>
              <a:rPr lang="en-US" sz="2600" b="1" dirty="0"/>
            </a:br>
            <a:r>
              <a:rPr lang="en-US" sz="2600" b="1" dirty="0"/>
              <a:t>Returns England to the </a:t>
            </a:r>
            <a:r>
              <a:rPr lang="en-US" sz="2600" b="1" dirty="0" smtClean="0"/>
              <a:t>Church of</a:t>
            </a:r>
            <a:br>
              <a:rPr lang="en-US" sz="2600" b="1" dirty="0" smtClean="0"/>
            </a:br>
            <a:r>
              <a:rPr lang="en-US" sz="2600" b="1" dirty="0" smtClean="0"/>
              <a:t> </a:t>
            </a:r>
            <a:r>
              <a:rPr lang="en-US" sz="2600" b="1" dirty="0"/>
              <a:t>England in 1559</a:t>
            </a:r>
            <a:br>
              <a:rPr lang="en-US" sz="2600" b="1" dirty="0"/>
            </a:br>
            <a:r>
              <a:rPr lang="en-US" sz="2600" b="1" dirty="0"/>
              <a:t>Zealous Protestants and Catholics </a:t>
            </a: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>unhappy </a:t>
            </a:r>
            <a:r>
              <a:rPr lang="en-US" sz="2600" b="1" dirty="0"/>
              <a:t>(Church of England is a </a:t>
            </a: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>compromise</a:t>
            </a:r>
            <a:r>
              <a:rPr lang="en-US" sz="2600" b="1" dirty="0"/>
              <a:t>: Catholicism minus </a:t>
            </a: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>the </a:t>
            </a:r>
            <a:r>
              <a:rPr lang="en-US" sz="2600" b="1" dirty="0"/>
              <a:t>Pope)</a:t>
            </a:r>
            <a:br>
              <a:rPr lang="en-US" sz="2600" b="1" dirty="0"/>
            </a:br>
            <a:r>
              <a:rPr lang="en-US" sz="2600" b="1" dirty="0"/>
              <a:t>1588: defeated the Spanish </a:t>
            </a:r>
            <a:r>
              <a:rPr lang="en-US" sz="2600" b="1" dirty="0" smtClean="0"/>
              <a:t>Armada   </a:t>
            </a:r>
            <a:br>
              <a:rPr lang="en-US" sz="2600" b="1" dirty="0" smtClean="0"/>
            </a:br>
            <a:r>
              <a:rPr lang="en-US" sz="2600" b="1" dirty="0" smtClean="0"/>
              <a:t>Her </a:t>
            </a:r>
            <a:r>
              <a:rPr lang="en-US" sz="2600" b="1" dirty="0"/>
              <a:t>death = END OF </a:t>
            </a:r>
            <a:r>
              <a:rPr lang="en-US" sz="2600" b="1" dirty="0" smtClean="0"/>
              <a:t>TUDOR</a:t>
            </a:r>
            <a:br>
              <a:rPr lang="en-US" sz="2600" b="1" dirty="0" smtClean="0"/>
            </a:br>
            <a:r>
              <a:rPr lang="en-US" sz="2600" b="1" dirty="0" smtClean="0"/>
              <a:t> </a:t>
            </a:r>
            <a:r>
              <a:rPr lang="en-US" sz="2600" b="1" dirty="0"/>
              <a:t>ERA (1485-1603</a:t>
            </a:r>
            <a:r>
              <a:rPr lang="en-US" sz="2600" b="1" dirty="0" smtClean="0"/>
              <a:t>)</a:t>
            </a:r>
            <a:br>
              <a:rPr lang="en-US" sz="2600" b="1" dirty="0" smtClean="0"/>
            </a:br>
            <a:r>
              <a:rPr lang="en-US" sz="2600" b="1" dirty="0"/>
              <a:t/>
            </a:r>
            <a:br>
              <a:rPr lang="en-US" sz="2600" b="1" dirty="0"/>
            </a:br>
            <a:r>
              <a:rPr lang="en-US" sz="2600" b="1" dirty="0" smtClean="0"/>
              <a:t>			                         </a:t>
            </a:r>
            <a:r>
              <a:rPr lang="en-US" sz="2400" b="1" dirty="0" smtClean="0"/>
              <a:t>“</a:t>
            </a:r>
            <a:r>
              <a:rPr lang="en-US" sz="2400" b="1" dirty="0"/>
              <a:t>I’m so fancy/you already know</a:t>
            </a:r>
            <a:r>
              <a:rPr lang="en-US" sz="2400" b="1" dirty="0" smtClean="0"/>
              <a:t>”</a:t>
            </a:r>
            <a:endParaRPr lang="en-US" sz="2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571" y="1981200"/>
            <a:ext cx="3556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13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House of the Stuarts</a:t>
            </a:r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James I</a:t>
            </a:r>
          </a:p>
          <a:p>
            <a:pPr algn="ctr">
              <a:buNone/>
            </a:pPr>
            <a:r>
              <a:rPr lang="en-US" sz="3200" dirty="0" smtClean="0"/>
              <a:t>Charles I</a:t>
            </a:r>
          </a:p>
          <a:p>
            <a:pPr algn="ctr">
              <a:buNone/>
            </a:pPr>
            <a:r>
              <a:rPr lang="en-US" sz="3200" dirty="0" smtClean="0"/>
              <a:t>Interregnum (end of Renaissance)</a:t>
            </a:r>
          </a:p>
          <a:p>
            <a:pPr algn="ctr">
              <a:buNone/>
            </a:pPr>
            <a:r>
              <a:rPr lang="en-US" sz="3200" dirty="0" smtClean="0"/>
              <a:t>Charles II (Restoration)</a:t>
            </a:r>
          </a:p>
          <a:p>
            <a:pPr algn="ctr">
              <a:buNone/>
            </a:pPr>
            <a:r>
              <a:rPr lang="en-US" sz="3200" dirty="0" smtClean="0"/>
              <a:t>James II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1603-1688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Upon Elizabeth’s death, no immediate heir</a:t>
            </a:r>
          </a:p>
          <a:p>
            <a:r>
              <a:rPr lang="en-US" dirty="0" smtClean="0"/>
              <a:t>James VI of Scotland, great-great grandson of Henry VII, son of Mary Queen of Scots and first cousin of Elizabeth, becomes James I of England (first time Scotland and England are combined under one ruler)</a:t>
            </a:r>
          </a:p>
          <a:p>
            <a:r>
              <a:rPr lang="en-US" dirty="0" smtClean="0"/>
              <a:t>He was fascinated by the supernatural</a:t>
            </a:r>
          </a:p>
          <a:p>
            <a:r>
              <a:rPr lang="en-US" dirty="0" smtClean="0"/>
              <a:t>Shakespeare wrote </a:t>
            </a:r>
            <a:r>
              <a:rPr lang="en-US" i="1" dirty="0" smtClean="0"/>
              <a:t>Macbeth</a:t>
            </a:r>
            <a:r>
              <a:rPr lang="en-US" dirty="0" smtClean="0"/>
              <a:t> to please King James</a:t>
            </a:r>
          </a:p>
          <a:p>
            <a:r>
              <a:rPr lang="en-US" dirty="0" smtClean="0"/>
              <a:t>The Bible?  He’s THAT King James.  (1611)</a:t>
            </a:r>
          </a:p>
          <a:p>
            <a:r>
              <a:rPr lang="en-US" i="1" dirty="0" smtClean="0"/>
              <a:t>NB</a:t>
            </a:r>
            <a:r>
              <a:rPr lang="en-US" i="1" dirty="0"/>
              <a:t>: Scotland and England become Protestant; Ireland, under British rule since 12</a:t>
            </a:r>
            <a:r>
              <a:rPr lang="en-US" i="1" baseline="30000" dirty="0"/>
              <a:t>th</a:t>
            </a:r>
            <a:r>
              <a:rPr lang="en-US" i="1" dirty="0"/>
              <a:t> century, stayed Catholic.  Lays groundwork for future conflict btw England and Ireland (1700’s-1900’s)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1603-1625: Jacobean period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Gunpowder </a:t>
            </a:r>
            <a:r>
              <a:rPr lang="en-US" dirty="0"/>
              <a:t>Plot—failed attempt to assassinate King James by a group of Catholic farmers, led by Guy Fawkes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“</a:t>
            </a:r>
            <a:r>
              <a:rPr lang="en-US" dirty="0"/>
              <a:t>Remember </a:t>
            </a:r>
            <a:r>
              <a:rPr lang="en-US" dirty="0" err="1"/>
              <a:t>remember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the </a:t>
            </a:r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of November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Popish </a:t>
            </a:r>
            <a:r>
              <a:rPr lang="en-US" dirty="0"/>
              <a:t>Recreants </a:t>
            </a:r>
            <a:r>
              <a:rPr lang="en-US" dirty="0" smtClean="0"/>
              <a:t>Act—forbade </a:t>
            </a:r>
            <a:r>
              <a:rPr lang="en-US" dirty="0"/>
              <a:t>Roman Catholics from </a:t>
            </a:r>
            <a:r>
              <a:rPr lang="en-US" dirty="0" smtClean="0"/>
              <a:t>professions </a:t>
            </a:r>
            <a:r>
              <a:rPr lang="en-US" dirty="0"/>
              <a:t>of law and medicine and from acting as a guardian or </a:t>
            </a:r>
            <a:r>
              <a:rPr lang="en-US" dirty="0" smtClean="0"/>
              <a:t>trustee, also from possessing weapons</a:t>
            </a:r>
          </a:p>
          <a:p>
            <a:r>
              <a:rPr lang="en-US" dirty="0" smtClean="0"/>
              <a:t>Must forfeit </a:t>
            </a:r>
            <a:r>
              <a:rPr lang="en-US" dirty="0"/>
              <a:t>two-thirds of his land if he did not receive the sacrament of the Lord's Supper at least once a year in his Church of England parish </a:t>
            </a:r>
            <a:r>
              <a:rPr lang="en-US" dirty="0" smtClean="0"/>
              <a:t>church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1605: Gunpowder Plot and Aftermath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114800" cy="215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38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Charles I (James’ 2</a:t>
            </a:r>
            <a:r>
              <a:rPr lang="en-US" baseline="30000" dirty="0" smtClean="0"/>
              <a:t>nd</a:t>
            </a:r>
            <a:r>
              <a:rPr lang="en-US" dirty="0" smtClean="0"/>
              <a:t> son; brother died in 1612)</a:t>
            </a:r>
          </a:p>
          <a:p>
            <a:r>
              <a:rPr lang="en-US" dirty="0" smtClean="0"/>
              <a:t>Married a Catholic, fought with Parliament, believed in Divine Right of Kings</a:t>
            </a:r>
          </a:p>
          <a:p>
            <a:r>
              <a:rPr lang="en-US" dirty="0" smtClean="0"/>
              <a:t>Immensely unpopular—considered a tyrannical monarch</a:t>
            </a:r>
          </a:p>
          <a:p>
            <a:r>
              <a:rPr lang="en-US" dirty="0" smtClean="0"/>
              <a:t>English Civil War: 1642-1647—King vs. Parliamentary forces</a:t>
            </a:r>
          </a:p>
          <a:p>
            <a:r>
              <a:rPr lang="en-US" dirty="0" smtClean="0"/>
              <a:t>The King lost; executed in 1649 for treason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1625-1649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9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86200"/>
          </a:xfrm>
        </p:spPr>
        <p:txBody>
          <a:bodyPr/>
          <a:lstStyle/>
          <a:p>
            <a:r>
              <a:rPr lang="en-US" dirty="0" smtClean="0"/>
              <a:t>The Commonwealth of England!</a:t>
            </a:r>
          </a:p>
          <a:p>
            <a:r>
              <a:rPr lang="en-US" dirty="0" smtClean="0"/>
              <a:t>No monarch; led by Lord Protector Oliver Cromwell</a:t>
            </a:r>
          </a:p>
          <a:p>
            <a:r>
              <a:rPr lang="en-US" dirty="0" smtClean="0"/>
              <a:t>Became increasingly unstable</a:t>
            </a:r>
          </a:p>
          <a:p>
            <a:r>
              <a:rPr lang="en-US" dirty="0" smtClean="0"/>
              <a:t>Irish Confederate Wars: 1641-1653</a:t>
            </a:r>
          </a:p>
          <a:p>
            <a:r>
              <a:rPr lang="en-US" dirty="0" smtClean="0"/>
              <a:t>Cromwell led the army that defeated Irish forces (1649-1653)</a:t>
            </a:r>
          </a:p>
          <a:p>
            <a:r>
              <a:rPr lang="en-US" dirty="0" smtClean="0"/>
              <a:t>Act for the Settlement of Ireland, 1652:  As punishment for rebellion, Catholics lost rights to  own land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7400"/>
          </a:xfrm>
        </p:spPr>
        <p:txBody>
          <a:bodyPr/>
          <a:lstStyle/>
          <a:p>
            <a:r>
              <a:rPr dirty="0" smtClean="0"/>
              <a:t>1649-1660: the English </a:t>
            </a:r>
            <a:r>
              <a:rPr u="sng" dirty="0" smtClean="0"/>
              <a:t>Interregnum</a:t>
            </a:r>
            <a:r>
              <a:rPr dirty="0" smtClean="0"/>
              <a:t/>
            </a:r>
            <a:br>
              <a:rPr dirty="0" smtClean="0"/>
            </a:br>
            <a:r>
              <a:rPr lang="en-US" dirty="0"/>
              <a:t> </a:t>
            </a:r>
            <a:r>
              <a:rPr lang="en-US" dirty="0" smtClean="0"/>
              <a:t>                        </a:t>
            </a:r>
            <a:r>
              <a:rPr lang="en-US" sz="2800" i="1" dirty="0" smtClean="0"/>
              <a:t>inter = between  regnum = kingdom  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2611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Beginning of the Restoration</a:t>
            </a:r>
          </a:p>
          <a:p>
            <a:r>
              <a:rPr lang="en-US" dirty="0" smtClean="0"/>
              <a:t>Charles II was RESTORED to the throne (get it?)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1660-1685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2743200"/>
            <a:ext cx="27527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9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86400"/>
          </a:xfrm>
        </p:spPr>
        <p:txBody>
          <a:bodyPr/>
          <a:lstStyle/>
          <a:p>
            <a:r>
              <a:rPr lang="en-US" dirty="0" smtClean="0"/>
              <a:t>The Wars of the Roses, aka Civil Wars</a:t>
            </a:r>
          </a:p>
          <a:p>
            <a:r>
              <a:rPr lang="en-US" dirty="0" smtClean="0"/>
              <a:t>House of Lancaster (red rose)  vs House of York (white rose)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Fought as a result of the Hundred Years War (social and economic problems)</a:t>
            </a:r>
          </a:p>
          <a:p>
            <a:r>
              <a:rPr lang="en-US" dirty="0" smtClean="0"/>
              <a:t>Henry Tudor  (aka Henry VII) defeated Richard III </a:t>
            </a:r>
          </a:p>
          <a:p>
            <a:r>
              <a:rPr lang="en-US" dirty="0" smtClean="0"/>
              <a:t>Restoration of political stability</a:t>
            </a:r>
          </a:p>
          <a:p>
            <a:r>
              <a:rPr lang="en-US" dirty="0" smtClean="0"/>
              <a:t>Tudor England: 1485-1603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sz="4400" dirty="0" smtClean="0"/>
              <a:t>1455-1485</a:t>
            </a:r>
            <a:endParaRPr 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11927"/>
            <a:ext cx="29908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1485-1509: Henry VII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9200"/>
            <a:ext cx="309277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524000"/>
            <a:ext cx="495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Sought to unify England after years of civil war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4 children: Arthur, Henry, Margaret, 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Died in 1509 of tuberculosis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Left England more stable and significantly wealthier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Arthur</a:t>
            </a:r>
            <a:r>
              <a:rPr lang="en-US" sz="2400" dirty="0" smtClean="0"/>
              <a:t> was supposed to be king, but he died in 1502 at age 15 (</a:t>
            </a:r>
            <a:r>
              <a:rPr lang="en-US" sz="2400" dirty="0"/>
              <a:t>Arthur married Katherine of Aragon in 1501; he died  4 months later</a:t>
            </a:r>
            <a:r>
              <a:rPr lang="en-US" sz="2400" dirty="0" smtClean="0"/>
              <a:t>), so that brings us to…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43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Succeeds his father (Henry VII) </a:t>
            </a:r>
          </a:p>
          <a:p>
            <a:r>
              <a:rPr lang="en-US" dirty="0" smtClean="0"/>
              <a:t>Originally was going into the Church (very religious)</a:t>
            </a:r>
          </a:p>
          <a:p>
            <a:r>
              <a:rPr lang="en-US" dirty="0" smtClean="0"/>
              <a:t>1517: Martin Luther, 95 Theses </a:t>
            </a:r>
          </a:p>
          <a:p>
            <a:r>
              <a:rPr lang="en-US" dirty="0" smtClean="0"/>
              <a:t>Henry writes a treatise against Luther, Pope awards him the title, “Defender of the Faith” (still part of the monarch’s title today)</a:t>
            </a:r>
          </a:p>
          <a:p>
            <a:r>
              <a:rPr lang="en-US" dirty="0" smtClean="0"/>
              <a:t>1527:  seeks annulment from the Church; denied</a:t>
            </a:r>
          </a:p>
          <a:p>
            <a:r>
              <a:rPr lang="en-US" dirty="0" smtClean="0"/>
              <a:t>1529-1536: Reformation Parliament (separating gov’t from church)</a:t>
            </a:r>
          </a:p>
          <a:p>
            <a:r>
              <a:rPr lang="en-US" dirty="0" smtClean="0"/>
              <a:t>1534: Act of Supremacy gives power of the church to the king; Henry declares himself Head of the Church of England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1509-1547: Henry VIII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   Henry through the Years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8" y="3537466"/>
            <a:ext cx="2095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09127"/>
            <a:ext cx="3505200" cy="445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87235"/>
            <a:ext cx="20955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9659"/>
            <a:ext cx="16192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" y="287046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1509, 18 </a:t>
            </a:r>
            <a:r>
              <a:rPr lang="en-US" dirty="0" err="1" smtClean="0"/>
              <a:t>yrs</a:t>
            </a:r>
            <a:r>
              <a:rPr lang="en-US" dirty="0" smtClean="0"/>
              <a:t> old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12826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1531, 40 </a:t>
            </a:r>
            <a:r>
              <a:rPr lang="en-US" dirty="0" err="1" smtClean="0"/>
              <a:t>yrs</a:t>
            </a:r>
            <a:r>
              <a:rPr lang="en-US" dirty="0" smtClean="0"/>
              <a:t> old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5458938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1535 (with Jane Seymour and son Edward)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4876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1542, 51 </a:t>
            </a:r>
            <a:r>
              <a:rPr lang="en-US" dirty="0" err="1" smtClean="0"/>
              <a:t>yrs</a:t>
            </a:r>
            <a:r>
              <a:rPr lang="en-US" dirty="0" smtClean="0"/>
              <a:t> old (4 years before death)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65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08364"/>
            <a:ext cx="8229600" cy="53686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Katherine of Aragon: m. 1509-1533/annulment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one (surviving) child: Mary</a:t>
            </a:r>
          </a:p>
          <a:p>
            <a:r>
              <a:rPr lang="en-US" dirty="0" smtClean="0"/>
              <a:t>Anne Boleyn: m. 1533-1536/executed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one child: Elizabeth</a:t>
            </a:r>
          </a:p>
          <a:p>
            <a:r>
              <a:rPr lang="en-US" dirty="0" smtClean="0"/>
              <a:t> Jane Seymour: m. 1536-1537/ died in childbirth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one child: Edward</a:t>
            </a:r>
          </a:p>
          <a:p>
            <a:r>
              <a:rPr lang="en-US" dirty="0" smtClean="0"/>
              <a:t>Anne of Cleves: m. 1540/annulment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no children</a:t>
            </a:r>
          </a:p>
          <a:p>
            <a:r>
              <a:rPr lang="en-US" dirty="0" smtClean="0"/>
              <a:t>Catherine Howard: m. 1540-1541/executed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no children</a:t>
            </a:r>
          </a:p>
          <a:p>
            <a:r>
              <a:rPr lang="en-US" dirty="0" smtClean="0"/>
              <a:t>Katherine Parr: m. 1543-1547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no children/ Henry’s widow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The WIVES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3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one actually </a:t>
            </a:r>
          </a:p>
          <a:p>
            <a:r>
              <a:rPr lang="en-US" dirty="0" smtClean="0"/>
              <a:t>looked like this…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              The Tudors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 smtClean="0"/>
              <a:t>               Showtime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But there is this clever little </a:t>
            </a:r>
            <a:r>
              <a:rPr lang="en-US" dirty="0" smtClean="0">
                <a:hlinkClick r:id="rId2"/>
              </a:rPr>
              <a:t>ditty</a:t>
            </a:r>
            <a:endParaRPr lang="en-US" dirty="0" smtClean="0"/>
          </a:p>
          <a:p>
            <a:r>
              <a:rPr lang="en-US" dirty="0" smtClean="0"/>
              <a:t>And this is probably  my </a:t>
            </a:r>
            <a:r>
              <a:rPr lang="en-US" dirty="0" smtClean="0">
                <a:hlinkClick r:id="rId3"/>
              </a:rPr>
              <a:t>favorite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Tudors and pop culture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4495800" cy="339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3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Edward VI, the boy king</a:t>
            </a:r>
          </a:p>
          <a:p>
            <a:r>
              <a:rPr lang="en-US" dirty="0" smtClean="0"/>
              <a:t>Had essentially no power; ruled by an advisory council </a:t>
            </a:r>
          </a:p>
          <a:p>
            <a:r>
              <a:rPr lang="en-US" dirty="0" smtClean="0"/>
              <a:t>Strengthened ties to Protestantism </a:t>
            </a:r>
          </a:p>
          <a:p>
            <a:r>
              <a:rPr lang="en-US" dirty="0" smtClean="0"/>
              <a:t>Died of tuberculosis at the age of 16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1547-1553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"/>
            <a:ext cx="4938712" cy="336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Lady Jane Grey ruled for 9 days after Edward’s death</a:t>
            </a:r>
          </a:p>
          <a:p>
            <a:r>
              <a:rPr lang="en-US" dirty="0" smtClean="0"/>
              <a:t>Mary (daughter of Katherine of Aragon and Henry VIII) took the throne</a:t>
            </a:r>
          </a:p>
          <a:p>
            <a:r>
              <a:rPr lang="en-US" dirty="0" smtClean="0"/>
              <a:t>Returned England to Catholicism</a:t>
            </a:r>
          </a:p>
          <a:p>
            <a:r>
              <a:rPr lang="en-US" dirty="0" smtClean="0"/>
              <a:t>“Bloody Mary”</a:t>
            </a:r>
          </a:p>
          <a:p>
            <a:r>
              <a:rPr lang="en-US" dirty="0" smtClean="0"/>
              <a:t>Public burnings of Protestants </a:t>
            </a:r>
          </a:p>
          <a:p>
            <a:pPr marL="0" indent="0">
              <a:buNone/>
            </a:pPr>
            <a:r>
              <a:rPr lang="en-US" dirty="0" smtClean="0"/>
              <a:t>   (over 300)</a:t>
            </a:r>
          </a:p>
          <a:p>
            <a:r>
              <a:rPr lang="en-US" dirty="0" smtClean="0"/>
              <a:t>Married Philip II of Spain,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no children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1553-1558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90800"/>
            <a:ext cx="2781300" cy="368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17431</TotalTime>
  <Words>763</Words>
  <Application>Microsoft Office PowerPoint</Application>
  <PresentationFormat>On-screen Show (4:3)</PresentationFormat>
  <Paragraphs>123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Paper</vt:lpstr>
      <vt:lpstr>The English Renaissance</vt:lpstr>
      <vt:lpstr>1455-1485</vt:lpstr>
      <vt:lpstr>1485-1509: Henry VII</vt:lpstr>
      <vt:lpstr>1509-1547: Henry VIII</vt:lpstr>
      <vt:lpstr>   Henry through the Years</vt:lpstr>
      <vt:lpstr>The WIVES</vt:lpstr>
      <vt:lpstr>The Tudors and pop culture</vt:lpstr>
      <vt:lpstr>1547-1553</vt:lpstr>
      <vt:lpstr>1553-1558</vt:lpstr>
      <vt:lpstr>1559-1603:  Elizabethan period</vt:lpstr>
      <vt:lpstr>   Elizabeth I “the Virgin Queen”—never married Returns England to the Church of  England in 1559 Zealous Protestants and Catholics  unhappy (Church of England is a  compromise: Catholicism minus  the Pope) 1588: defeated the Spanish Armada    Her death = END OF TUDOR  ERA (1485-1603)                              “I’m so fancy/you already know”</vt:lpstr>
      <vt:lpstr>1603-1688</vt:lpstr>
      <vt:lpstr>1603-1625: Jacobean period</vt:lpstr>
      <vt:lpstr>1605: Gunpowder Plot and Aftermath</vt:lpstr>
      <vt:lpstr>1625-1649 </vt:lpstr>
      <vt:lpstr>1649-1660: the English Interregnum                          inter = between  regnum = kingdom   </vt:lpstr>
      <vt:lpstr>1660-1685</vt:lpstr>
    </vt:vector>
  </TitlesOfParts>
  <Company>Charlotte Mecklenburg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English Renaissance</dc:title>
  <dc:creator>tiffanyn.dimatteo</dc:creator>
  <cp:lastModifiedBy>Tiffany DiMatteo</cp:lastModifiedBy>
  <cp:revision>37</cp:revision>
  <dcterms:created xsi:type="dcterms:W3CDTF">2013-10-10T10:51:27Z</dcterms:created>
  <dcterms:modified xsi:type="dcterms:W3CDTF">2015-10-02T13:35:15Z</dcterms:modified>
</cp:coreProperties>
</file>